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8" r:id="rId4"/>
    <p:sldId id="279" r:id="rId5"/>
    <p:sldId id="280" r:id="rId6"/>
    <p:sldId id="281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8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262C-3B34-4B24-AA6F-2FBD257F80E3}" type="datetimeFigureOut">
              <a:rPr lang="fr-FR" smtClean="0"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Green </a:t>
            </a:r>
            <a:r>
              <a:rPr lang="fr-FR" dirty="0" err="1"/>
              <a:t>Edge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flow cytometry</a:t>
            </a:r>
          </a:p>
        </p:txBody>
      </p:sp>
    </p:spTree>
    <p:extLst>
      <p:ext uri="{BB962C8B-B14F-4D97-AF65-F5344CB8AC3E}">
        <p14:creationId xmlns:p14="http://schemas.microsoft.com/office/powerpoint/2010/main" val="32340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3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4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5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6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7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22" y="1268534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470194F-7E86-4E1F-B8D5-F6E3E4F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Amundsen 2016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11273B8-A443-4F2D-9C65-FC898D27B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0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457D624-3179-448A-81E6-4A25BBE9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DF3F53E-92D4-4ACC-A3E0-5D7CDB4A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8E73D3-49DA-4854-8D91-DF0F35642FD4}"/>
              </a:ext>
            </a:extLst>
          </p:cNvPr>
          <p:cNvSpPr txBox="1"/>
          <p:nvPr/>
        </p:nvSpPr>
        <p:spPr>
          <a:xfrm>
            <a:off x="2286000" y="0"/>
            <a:ext cx="9516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Bacteria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7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23EED6-6C37-487B-A7D8-65BFE21C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548E39B-013F-4CA7-8324-14A79D1E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0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C1E182A-61D8-4E63-9FCD-49A80CD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1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2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4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18412</TotalTime>
  <Words>21</Words>
  <Application>Microsoft Macintosh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GT Pressura</vt:lpstr>
      <vt:lpstr>Microsoft YaHei</vt:lpstr>
      <vt:lpstr>Times New Roman</vt:lpstr>
      <vt:lpstr>Arial</vt:lpstr>
      <vt:lpstr>Thème Office</vt:lpstr>
      <vt:lpstr>Green Edge</vt:lpstr>
      <vt:lpstr>Amundsen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Edge</dc:title>
  <dc:creator>Daniel Vaulot</dc:creator>
  <cp:lastModifiedBy>Microsoft Office User</cp:lastModifiedBy>
  <cp:revision>44</cp:revision>
  <cp:lastPrinted>2017-06-30T11:50:53Z</cp:lastPrinted>
  <dcterms:created xsi:type="dcterms:W3CDTF">2016-03-31T18:54:50Z</dcterms:created>
  <dcterms:modified xsi:type="dcterms:W3CDTF">2017-07-14T15:56:58Z</dcterms:modified>
</cp:coreProperties>
</file>