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70" r:id="rId6"/>
    <p:sldId id="272" r:id="rId7"/>
    <p:sldId id="271" r:id="rId8"/>
    <p:sldId id="284" r:id="rId9"/>
    <p:sldId id="283" r:id="rId10"/>
    <p:sldId id="273" r:id="rId11"/>
    <p:sldId id="275" r:id="rId12"/>
    <p:sldId id="276" r:id="rId13"/>
    <p:sldId id="274" r:id="rId14"/>
    <p:sldId id="285" r:id="rId15"/>
    <p:sldId id="286" r:id="rId16"/>
    <p:sldId id="287" r:id="rId17"/>
    <p:sldId id="277" r:id="rId18"/>
    <p:sldId id="267" r:id="rId19"/>
    <p:sldId id="278" r:id="rId20"/>
    <p:sldId id="279" r:id="rId21"/>
    <p:sldId id="280" r:id="rId22"/>
    <p:sldId id="281" r:id="rId23"/>
    <p:sldId id="282" r:id="rId24"/>
    <p:sldId id="260" r:id="rId25"/>
    <p:sldId id="261" r:id="rId26"/>
    <p:sldId id="262" r:id="rId27"/>
    <p:sldId id="263" r:id="rId28"/>
    <p:sldId id="264" r:id="rId29"/>
    <p:sldId id="265" r:id="rId30"/>
    <p:sldId id="266" r:id="rId31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63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38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95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61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97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06/07/2017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50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06/07/2017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98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06/07/2017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73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15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06/07/2017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3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A262C-3B34-4B24-AA6F-2FBD257F80E3}" type="datetimeFigureOut">
              <a:rPr lang="fr-FR" smtClean="0"/>
              <a:t>06/07/2017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3A512-FD8F-47B6-8F5C-A4D17FDB36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09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Green </a:t>
            </a:r>
            <a:r>
              <a:rPr lang="fr-FR" dirty="0" err="1"/>
              <a:t>Edge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flow cytometry</a:t>
            </a:r>
          </a:p>
        </p:txBody>
      </p:sp>
    </p:spTree>
    <p:extLst>
      <p:ext uri="{BB962C8B-B14F-4D97-AF65-F5344CB8AC3E}">
        <p14:creationId xmlns:p14="http://schemas.microsoft.com/office/powerpoint/2010/main" val="323403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62C8800-45D6-44A9-8871-95D5333B3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072" y="3149601"/>
            <a:ext cx="7171426" cy="38080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8AC0F8C-E8F0-49FE-9061-FDD77F0C9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072" y="-106835"/>
            <a:ext cx="7171426" cy="3808047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1CD88A7-59DC-4C41-95D1-ACE553377F95}"/>
              </a:ext>
            </a:extLst>
          </p:cNvPr>
          <p:cNvCxnSpPr/>
          <p:nvPr/>
        </p:nvCxnSpPr>
        <p:spPr>
          <a:xfrm>
            <a:off x="2649992" y="1328300"/>
            <a:ext cx="6892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A62DB4B-3F83-4DE4-84AF-D2746768B077}"/>
              </a:ext>
            </a:extLst>
          </p:cNvPr>
          <p:cNvCxnSpPr/>
          <p:nvPr/>
        </p:nvCxnSpPr>
        <p:spPr>
          <a:xfrm>
            <a:off x="2649992" y="4609604"/>
            <a:ext cx="6892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4DAEFC8-566E-4ABF-A6FE-3C608AD984BD}"/>
              </a:ext>
            </a:extLst>
          </p:cNvPr>
          <p:cNvCxnSpPr/>
          <p:nvPr/>
        </p:nvCxnSpPr>
        <p:spPr>
          <a:xfrm>
            <a:off x="7599034" y="4247294"/>
            <a:ext cx="0" cy="362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56417EC-D9EF-404A-9108-AE8B3AB0A1A7}"/>
              </a:ext>
            </a:extLst>
          </p:cNvPr>
          <p:cNvCxnSpPr>
            <a:cxnSpLocks/>
          </p:cNvCxnSpPr>
          <p:nvPr/>
        </p:nvCxnSpPr>
        <p:spPr>
          <a:xfrm>
            <a:off x="7280359" y="362309"/>
            <a:ext cx="0" cy="9659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7E1B649-B639-40B6-A028-79C27303F027}"/>
              </a:ext>
            </a:extLst>
          </p:cNvPr>
          <p:cNvSpPr txBox="1"/>
          <p:nvPr/>
        </p:nvSpPr>
        <p:spPr>
          <a:xfrm>
            <a:off x="9758989" y="2777882"/>
            <a:ext cx="2242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Going</a:t>
            </a:r>
            <a:r>
              <a:rPr lang="fr-FR" dirty="0"/>
              <a:t> over 10,000 </a:t>
            </a:r>
            <a:r>
              <a:rPr lang="fr-FR" dirty="0" err="1"/>
              <a:t>cells</a:t>
            </a:r>
            <a:r>
              <a:rPr lang="fr-FR" dirty="0"/>
              <a:t> </a:t>
            </a:r>
            <a:r>
              <a:rPr lang="fr-FR" dirty="0" err="1"/>
              <a:t>occurred</a:t>
            </a:r>
            <a:r>
              <a:rPr lang="fr-FR" dirty="0"/>
              <a:t> </a:t>
            </a:r>
            <a:r>
              <a:rPr lang="fr-FR" dirty="0" err="1"/>
              <a:t>later</a:t>
            </a:r>
            <a:r>
              <a:rPr lang="fr-FR" dirty="0"/>
              <a:t> in 2016... but </a:t>
            </a:r>
            <a:r>
              <a:rPr lang="fr-FR" dirty="0" err="1"/>
              <a:t>then</a:t>
            </a:r>
            <a:r>
              <a:rPr lang="fr-FR" dirty="0"/>
              <a:t> the bloom </a:t>
            </a:r>
            <a:r>
              <a:rPr lang="fr-FR" dirty="0" err="1"/>
              <a:t>seemed</a:t>
            </a:r>
            <a:r>
              <a:rPr lang="fr-FR" dirty="0"/>
              <a:t> to collapse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5B25394-C3B8-4BAB-B0D3-F011DA9594F2}"/>
              </a:ext>
            </a:extLst>
          </p:cNvPr>
          <p:cNvSpPr txBox="1"/>
          <p:nvPr/>
        </p:nvSpPr>
        <p:spPr>
          <a:xfrm>
            <a:off x="790113" y="17133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D23D095-9CE3-4BC7-AF68-0E67C158A8F6}"/>
              </a:ext>
            </a:extLst>
          </p:cNvPr>
          <p:cNvSpPr txBox="1"/>
          <p:nvPr/>
        </p:nvSpPr>
        <p:spPr>
          <a:xfrm>
            <a:off x="790112" y="50536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43899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AAF36D8-29D4-4267-B806-10EBFF1D9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878" y="0"/>
            <a:ext cx="5764107" cy="603504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503E5EC-63A2-43DA-8C36-5BC267B10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4107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9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333BB3E-A19A-4DFF-8408-276C5DBD4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31" y="326136"/>
            <a:ext cx="5563237" cy="58247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8B53DF9-7921-497C-BA6C-10B83DD04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071" y="326136"/>
            <a:ext cx="5563237" cy="5824728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489D8B7-328A-415E-AA44-37A340D8B1BF}"/>
              </a:ext>
            </a:extLst>
          </p:cNvPr>
          <p:cNvCxnSpPr/>
          <p:nvPr/>
        </p:nvCxnSpPr>
        <p:spPr>
          <a:xfrm>
            <a:off x="693674" y="1437506"/>
            <a:ext cx="445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2FA231E-FC5C-4D17-965C-7EA7F68413BC}"/>
              </a:ext>
            </a:extLst>
          </p:cNvPr>
          <p:cNvCxnSpPr/>
          <p:nvPr/>
        </p:nvCxnSpPr>
        <p:spPr>
          <a:xfrm>
            <a:off x="693674" y="2379338"/>
            <a:ext cx="445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2FE2FC2-A93F-4552-9DED-A47663BC5E2D}"/>
              </a:ext>
            </a:extLst>
          </p:cNvPr>
          <p:cNvCxnSpPr/>
          <p:nvPr/>
        </p:nvCxnSpPr>
        <p:spPr>
          <a:xfrm>
            <a:off x="894967" y="3440042"/>
            <a:ext cx="445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07FB4AA-EE6B-4286-9AC4-9D6C339E842B}"/>
              </a:ext>
            </a:extLst>
          </p:cNvPr>
          <p:cNvCxnSpPr/>
          <p:nvPr/>
        </p:nvCxnSpPr>
        <p:spPr>
          <a:xfrm>
            <a:off x="9773791" y="4491602"/>
            <a:ext cx="445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0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84EEE5B-77AA-4153-AE14-A4CE155C6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20" y="3054096"/>
            <a:ext cx="7145729" cy="32336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D5CB418-8588-469D-A8EB-4B3E8F645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121" y="-159380"/>
            <a:ext cx="7216866" cy="38321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FD6F927-7897-467A-907A-3788C1497229}"/>
              </a:ext>
            </a:extLst>
          </p:cNvPr>
          <p:cNvSpPr txBox="1"/>
          <p:nvPr/>
        </p:nvSpPr>
        <p:spPr>
          <a:xfrm>
            <a:off x="870233" y="60264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Bact</a:t>
            </a:r>
            <a:r>
              <a:rPr lang="fr-FR" dirty="0"/>
              <a:t> per </a:t>
            </a:r>
            <a:r>
              <a:rPr lang="fr-FR" dirty="0" err="1"/>
              <a:t>mL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44CF2D-5774-4D1F-996D-ECF6D3B93156}"/>
              </a:ext>
            </a:extLst>
          </p:cNvPr>
          <p:cNvSpPr txBox="1"/>
          <p:nvPr/>
        </p:nvSpPr>
        <p:spPr>
          <a:xfrm>
            <a:off x="4114799" y="9094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BAC0B6-A2CD-4C7D-8EFB-B0A1E9A96E84}"/>
              </a:ext>
            </a:extLst>
          </p:cNvPr>
          <p:cNvSpPr txBox="1"/>
          <p:nvPr/>
        </p:nvSpPr>
        <p:spPr>
          <a:xfrm>
            <a:off x="4114800" y="41528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98915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606CCEF-6D29-4F01-8441-8C31739BE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69" y="0"/>
            <a:ext cx="10263461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1DE280D-3811-4196-BA11-31EA2918C061}"/>
              </a:ext>
            </a:extLst>
          </p:cNvPr>
          <p:cNvSpPr txBox="1"/>
          <p:nvPr/>
        </p:nvSpPr>
        <p:spPr>
          <a:xfrm>
            <a:off x="475488" y="384048"/>
            <a:ext cx="267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HPLC </a:t>
            </a:r>
            <a:r>
              <a:rPr lang="fr-FR" sz="2800" dirty="0" err="1"/>
              <a:t>Chlorophyll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9242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C20CA52-B6E5-4032-9DD2-0010EA6ED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69" y="0"/>
            <a:ext cx="10263461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AA28006-D3F5-48CA-9A8F-2C7E27CFBAEC}"/>
              </a:ext>
            </a:extLst>
          </p:cNvPr>
          <p:cNvSpPr txBox="1"/>
          <p:nvPr/>
        </p:nvSpPr>
        <p:spPr>
          <a:xfrm>
            <a:off x="1737360" y="1472184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N03</a:t>
            </a:r>
          </a:p>
        </p:txBody>
      </p:sp>
    </p:spTree>
    <p:extLst>
      <p:ext uri="{BB962C8B-B14F-4D97-AF65-F5344CB8AC3E}">
        <p14:creationId xmlns:p14="http://schemas.microsoft.com/office/powerpoint/2010/main" val="868362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373F29E-5A4D-4FFA-9D39-573BFBD2B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01" y="451466"/>
            <a:ext cx="5514286" cy="5790476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F16825B-4D96-4080-92FB-1AE3089DC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992" y="1357214"/>
            <a:ext cx="1033937" cy="138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Slope</a:t>
            </a: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9.856988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18F996-9395-4DF5-B783-8BB6C8044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241" y="451466"/>
            <a:ext cx="5514286" cy="579047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4F69A045-3F1C-44BC-B0A5-BA739A0C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384" y="1567526"/>
            <a:ext cx="758221" cy="138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Slope</a:t>
            </a: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1.101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BDFAFE-BB3C-43A2-952F-794CE82467EA}"/>
              </a:ext>
            </a:extLst>
          </p:cNvPr>
          <p:cNvSpPr txBox="1"/>
          <p:nvPr/>
        </p:nvSpPr>
        <p:spPr>
          <a:xfrm>
            <a:off x="484632" y="14354"/>
            <a:ext cx="777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N03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limiting</a:t>
            </a:r>
            <a:r>
              <a:rPr lang="fr-FR" sz="2800" dirty="0"/>
              <a:t> </a:t>
            </a:r>
            <a:r>
              <a:rPr lang="fr-FR" sz="2800" dirty="0" err="1"/>
              <a:t>because</a:t>
            </a:r>
            <a:r>
              <a:rPr lang="fr-FR" sz="2800" dirty="0"/>
              <a:t> </a:t>
            </a:r>
            <a:r>
              <a:rPr lang="fr-FR" sz="2800" dirty="0" err="1"/>
              <a:t>depleted</a:t>
            </a:r>
            <a:r>
              <a:rPr lang="fr-FR" sz="2800" dirty="0"/>
              <a:t> </a:t>
            </a:r>
            <a:r>
              <a:rPr lang="fr-FR" sz="2800" dirty="0" err="1"/>
              <a:t>before</a:t>
            </a:r>
            <a:r>
              <a:rPr lang="fr-FR" sz="2800" dirty="0"/>
              <a:t> Si and PO4</a:t>
            </a:r>
          </a:p>
        </p:txBody>
      </p:sp>
    </p:spTree>
    <p:extLst>
      <p:ext uri="{BB962C8B-B14F-4D97-AF65-F5344CB8AC3E}">
        <p14:creationId xmlns:p14="http://schemas.microsoft.com/office/powerpoint/2010/main" val="92738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6814D7C-BB92-41E3-A489-008E02D9C0D7}"/>
              </a:ext>
            </a:extLst>
          </p:cNvPr>
          <p:cNvSpPr txBox="1"/>
          <p:nvPr/>
        </p:nvSpPr>
        <p:spPr>
          <a:xfrm>
            <a:off x="9247517" y="2838"/>
            <a:ext cx="5950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Bact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0FD366-F6E2-46F3-AEC6-0CDE86B2C3E7}"/>
              </a:ext>
            </a:extLst>
          </p:cNvPr>
          <p:cNvSpPr txBox="1"/>
          <p:nvPr/>
        </p:nvSpPr>
        <p:spPr>
          <a:xfrm>
            <a:off x="2947358" y="21325"/>
            <a:ext cx="12984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Pico + Nano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780D72B-C8C6-4306-A665-FEF83E48F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18" y="385928"/>
            <a:ext cx="4346324" cy="32033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43685FE-E4F3-4814-863A-55513EE1B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18" y="3498294"/>
            <a:ext cx="4346324" cy="32033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82DDC5C-D9CD-4A59-B684-2ECF0A140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355" y="385928"/>
            <a:ext cx="4346324" cy="320335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B60FDA9-D2A6-4998-BA61-96D4E45B67F8}"/>
              </a:ext>
            </a:extLst>
          </p:cNvPr>
          <p:cNvSpPr txBox="1"/>
          <p:nvPr/>
        </p:nvSpPr>
        <p:spPr>
          <a:xfrm>
            <a:off x="5786517" y="187504"/>
            <a:ext cx="846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err="1"/>
              <a:t>Ice</a:t>
            </a:r>
            <a:endParaRPr lang="fr-FR" sz="4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CAD591-F22F-4416-BAC2-4EF965F26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677" y="3603045"/>
            <a:ext cx="4260002" cy="28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1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470194F-7E86-4E1F-B8D5-F6E3E4FF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Amundsen 2016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1273B8-A443-4F2D-9C65-FC898D27B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102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57D624-3179-448A-81E6-4A25BBE9C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37" y="0"/>
            <a:ext cx="845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5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470194F-7E86-4E1F-B8D5-F6E3E4FF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Ice</a:t>
            </a:r>
            <a:r>
              <a:rPr lang="fr-FR" dirty="0"/>
              <a:t> Camp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1273B8-A443-4F2D-9C65-FC898D27B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945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DF3F53E-92D4-4ACC-A3E0-5D7CDB4AF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37" y="0"/>
            <a:ext cx="8452725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78E73D3-49DA-4854-8D91-DF0F35642FD4}"/>
              </a:ext>
            </a:extLst>
          </p:cNvPr>
          <p:cNvSpPr txBox="1"/>
          <p:nvPr/>
        </p:nvSpPr>
        <p:spPr>
          <a:xfrm>
            <a:off x="2286000" y="0"/>
            <a:ext cx="9516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Bacteria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765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023EED6-6C37-487B-A7D8-65BFE21CE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37" y="0"/>
            <a:ext cx="845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61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548E39B-013F-4CA7-8324-14A79D1E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37" y="0"/>
            <a:ext cx="845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00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C1E182A-61D8-4E63-9FCD-49A80CD0E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37" y="0"/>
            <a:ext cx="845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1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1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22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2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1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34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3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0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05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4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0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15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5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0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49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6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0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5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8" y="-1"/>
            <a:ext cx="9885093" cy="668413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973CE9D-7D8E-4EFC-9F55-26D090335C5A}"/>
              </a:ext>
            </a:extLst>
          </p:cNvPr>
          <p:cNvSpPr txBox="1"/>
          <p:nvPr/>
        </p:nvSpPr>
        <p:spPr>
          <a:xfrm>
            <a:off x="9243391" y="3200400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213020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7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22" y="1268534"/>
            <a:ext cx="7462157" cy="50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1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6" y="0"/>
            <a:ext cx="10435096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C29CEEC-ED42-4A34-B221-D09A971C8EEE}"/>
              </a:ext>
            </a:extLst>
          </p:cNvPr>
          <p:cNvSpPr txBox="1"/>
          <p:nvPr/>
        </p:nvSpPr>
        <p:spPr>
          <a:xfrm>
            <a:off x="9243391" y="3200400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94445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A31393-CA36-4A56-8A1B-4ED6088A3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38" y="0"/>
            <a:ext cx="10290723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03442E6-2088-4DD7-9E36-6E2982B3A51F}"/>
              </a:ext>
            </a:extLst>
          </p:cNvPr>
          <p:cNvSpPr txBox="1"/>
          <p:nvPr/>
        </p:nvSpPr>
        <p:spPr>
          <a:xfrm>
            <a:off x="8307538" y="4172049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62125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046D5FA-1E42-4660-904A-9129435E2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17" y="-12595"/>
            <a:ext cx="8452725" cy="685800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93E24B9-57AE-4096-9F7C-CE0230BCF3E2}"/>
              </a:ext>
            </a:extLst>
          </p:cNvPr>
          <p:cNvGrpSpPr/>
          <p:nvPr/>
        </p:nvGrpSpPr>
        <p:grpSpPr>
          <a:xfrm>
            <a:off x="1614457" y="2201533"/>
            <a:ext cx="1161959" cy="2206420"/>
            <a:chOff x="1614457" y="2201533"/>
            <a:chExt cx="1161959" cy="220642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16D1320-337C-4BEF-880F-EEF682831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746" r="65180"/>
            <a:stretch/>
          </p:blipFill>
          <p:spPr>
            <a:xfrm>
              <a:off x="2109101" y="2954367"/>
              <a:ext cx="587046" cy="305878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8E1DBAED-2D21-439C-AFCD-2F3737294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1939" b="47815"/>
            <a:stretch/>
          </p:blipFill>
          <p:spPr>
            <a:xfrm>
              <a:off x="2092893" y="2201533"/>
              <a:ext cx="641681" cy="377765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051D0AF-DE39-4073-B97D-B30FB0FD9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130" t="50000"/>
            <a:stretch/>
          </p:blipFill>
          <p:spPr>
            <a:xfrm>
              <a:off x="2171670" y="4046003"/>
              <a:ext cx="604746" cy="36195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3A80E45-36B9-470E-8A6C-EFDF67FEF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00" b="54875"/>
            <a:stretch/>
          </p:blipFill>
          <p:spPr>
            <a:xfrm>
              <a:off x="2109101" y="2551759"/>
              <a:ext cx="625473" cy="32665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805DF10-66E4-4CBE-93C4-A7EA0A262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81" r="33142" b="50389"/>
            <a:stretch/>
          </p:blipFill>
          <p:spPr>
            <a:xfrm>
              <a:off x="2171670" y="3263064"/>
              <a:ext cx="500333" cy="35913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26F821A-0D94-458E-9ACD-0F98DC7CB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135" t="50000" r="31123" b="4875"/>
            <a:stretch/>
          </p:blipFill>
          <p:spPr>
            <a:xfrm>
              <a:off x="2118193" y="3666724"/>
              <a:ext cx="568862" cy="326657"/>
            </a:xfrm>
            <a:prstGeom prst="rect">
              <a:avLst/>
            </a:prstGeom>
          </p:spPr>
        </p:pic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0E34CBAF-C33B-4BC5-84A2-B3DC51B28F1A}"/>
                </a:ext>
              </a:extLst>
            </p:cNvPr>
            <p:cNvCxnSpPr/>
            <p:nvPr/>
          </p:nvCxnSpPr>
          <p:spPr>
            <a:xfrm>
              <a:off x="1646955" y="2402112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682E0D86-705B-4A0B-AB72-1FA0E27CA240}"/>
                </a:ext>
              </a:extLst>
            </p:cNvPr>
            <p:cNvCxnSpPr/>
            <p:nvPr/>
          </p:nvCxnSpPr>
          <p:spPr>
            <a:xfrm>
              <a:off x="1614457" y="3416405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42922911-EDA0-41AB-92C0-77EAE368190F}"/>
                </a:ext>
              </a:extLst>
            </p:cNvPr>
            <p:cNvCxnSpPr/>
            <p:nvPr/>
          </p:nvCxnSpPr>
          <p:spPr>
            <a:xfrm>
              <a:off x="1639019" y="3847381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F7D2BEEA-78A7-4324-9088-2178363A4FBF}"/>
                </a:ext>
              </a:extLst>
            </p:cNvPr>
            <p:cNvCxnSpPr/>
            <p:nvPr/>
          </p:nvCxnSpPr>
          <p:spPr>
            <a:xfrm>
              <a:off x="1639019" y="4270075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4974E3D3-40B1-4986-9B25-1AD98D32484C}"/>
              </a:ext>
            </a:extLst>
          </p:cNvPr>
          <p:cNvSpPr txBox="1"/>
          <p:nvPr/>
        </p:nvSpPr>
        <p:spPr>
          <a:xfrm>
            <a:off x="1837426" y="586596"/>
            <a:ext cx="12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Pico + Nano</a:t>
            </a:r>
          </a:p>
        </p:txBody>
      </p:sp>
    </p:spTree>
    <p:extLst>
      <p:ext uri="{BB962C8B-B14F-4D97-AF65-F5344CB8AC3E}">
        <p14:creationId xmlns:p14="http://schemas.microsoft.com/office/powerpoint/2010/main" val="20670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3379203-55C8-4128-9216-FEC36C871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45" y="13629"/>
            <a:ext cx="10263461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004F9DA-C726-4D6D-B8D0-5082B7E33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746" r="65180"/>
          <a:stretch/>
        </p:blipFill>
        <p:spPr>
          <a:xfrm>
            <a:off x="2109101" y="2954367"/>
            <a:ext cx="587046" cy="3058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CC40F5-6EAD-41B9-808F-C09C3546D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939" b="47815"/>
          <a:stretch/>
        </p:blipFill>
        <p:spPr>
          <a:xfrm>
            <a:off x="2092893" y="2201533"/>
            <a:ext cx="641681" cy="3777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A81C9FF-2E0F-4139-AF4C-09D200E7D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30" t="50000"/>
          <a:stretch/>
        </p:blipFill>
        <p:spPr>
          <a:xfrm>
            <a:off x="2171670" y="4046003"/>
            <a:ext cx="604746" cy="3619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F40BD8D-F1CD-4EE3-983A-3DBD99D88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00" b="54875"/>
          <a:stretch/>
        </p:blipFill>
        <p:spPr>
          <a:xfrm>
            <a:off x="2109101" y="2551759"/>
            <a:ext cx="625473" cy="3266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3BFA15A-B3BB-41CA-A62B-FE354FB5A5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81" r="33142" b="50389"/>
          <a:stretch/>
        </p:blipFill>
        <p:spPr>
          <a:xfrm>
            <a:off x="2171670" y="3263064"/>
            <a:ext cx="500333" cy="35913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608210E-1A00-401B-9C91-F5CBC1D81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35" t="50000" r="31123" b="4875"/>
          <a:stretch/>
        </p:blipFill>
        <p:spPr>
          <a:xfrm>
            <a:off x="2118193" y="3666724"/>
            <a:ext cx="568862" cy="326657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FC569B7-CF17-4DDC-A629-66D77F9B65CD}"/>
              </a:ext>
            </a:extLst>
          </p:cNvPr>
          <p:cNvCxnSpPr/>
          <p:nvPr/>
        </p:nvCxnSpPr>
        <p:spPr>
          <a:xfrm>
            <a:off x="1672255" y="2380890"/>
            <a:ext cx="445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C9FB397-496A-4AC0-AEE4-4C15FF7F1560}"/>
              </a:ext>
            </a:extLst>
          </p:cNvPr>
          <p:cNvCxnSpPr/>
          <p:nvPr/>
        </p:nvCxnSpPr>
        <p:spPr>
          <a:xfrm>
            <a:off x="1565867" y="3462125"/>
            <a:ext cx="445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30DD1EB-8C59-4BFA-ACC6-7FE0029F566A}"/>
              </a:ext>
            </a:extLst>
          </p:cNvPr>
          <p:cNvCxnSpPr/>
          <p:nvPr/>
        </p:nvCxnSpPr>
        <p:spPr>
          <a:xfrm>
            <a:off x="1639019" y="3847381"/>
            <a:ext cx="445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B79D10A-2902-4EE1-B625-6AF45DA5F5F0}"/>
              </a:ext>
            </a:extLst>
          </p:cNvPr>
          <p:cNvCxnSpPr/>
          <p:nvPr/>
        </p:nvCxnSpPr>
        <p:spPr>
          <a:xfrm>
            <a:off x="1639019" y="4270075"/>
            <a:ext cx="445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D4F469FB-3A97-4BF1-AE79-367FD6A5461B}"/>
              </a:ext>
            </a:extLst>
          </p:cNvPr>
          <p:cNvSpPr/>
          <p:nvPr/>
        </p:nvSpPr>
        <p:spPr>
          <a:xfrm>
            <a:off x="4288536" y="4507992"/>
            <a:ext cx="173736" cy="42062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852ABED6-6970-4FFD-A0E4-E65135519F8F}"/>
              </a:ext>
            </a:extLst>
          </p:cNvPr>
          <p:cNvSpPr/>
          <p:nvPr/>
        </p:nvSpPr>
        <p:spPr>
          <a:xfrm>
            <a:off x="6099048" y="3783069"/>
            <a:ext cx="173736" cy="42062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C12B4BAC-FB4B-4612-A5AB-CF75E1AE62BA}"/>
              </a:ext>
            </a:extLst>
          </p:cNvPr>
          <p:cNvSpPr/>
          <p:nvPr/>
        </p:nvSpPr>
        <p:spPr>
          <a:xfrm>
            <a:off x="7708392" y="2010225"/>
            <a:ext cx="155448" cy="35735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50A98E71-3EC9-4665-B403-23524D33248C}"/>
              </a:ext>
            </a:extLst>
          </p:cNvPr>
          <p:cNvSpPr/>
          <p:nvPr/>
        </p:nvSpPr>
        <p:spPr>
          <a:xfrm>
            <a:off x="8467344" y="1232985"/>
            <a:ext cx="155448" cy="35735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739A3DE0-2E09-408A-AC17-8532EF7E0E42}"/>
              </a:ext>
            </a:extLst>
          </p:cNvPr>
          <p:cNvSpPr/>
          <p:nvPr/>
        </p:nvSpPr>
        <p:spPr>
          <a:xfrm>
            <a:off x="9065725" y="1789314"/>
            <a:ext cx="155448" cy="35735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6A1FBC05-DFC9-47C2-9F6A-F22B88107249}"/>
              </a:ext>
            </a:extLst>
          </p:cNvPr>
          <p:cNvSpPr/>
          <p:nvPr/>
        </p:nvSpPr>
        <p:spPr>
          <a:xfrm>
            <a:off x="9632653" y="1391921"/>
            <a:ext cx="155448" cy="35735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896C6CF1-86D1-4E5B-8AA5-06BC2505F9B3}"/>
              </a:ext>
            </a:extLst>
          </p:cNvPr>
          <p:cNvSpPr/>
          <p:nvPr/>
        </p:nvSpPr>
        <p:spPr>
          <a:xfrm>
            <a:off x="1516807" y="4901630"/>
            <a:ext cx="155448" cy="35735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EEE8D42-04C7-4F05-AAEE-10B1C9BB30ED}"/>
              </a:ext>
            </a:extLst>
          </p:cNvPr>
          <p:cNvSpPr txBox="1"/>
          <p:nvPr/>
        </p:nvSpPr>
        <p:spPr>
          <a:xfrm>
            <a:off x="1861988" y="5080309"/>
            <a:ext cx="161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Light stress </a:t>
            </a:r>
            <a:r>
              <a:rPr lang="fr-FR" dirty="0" err="1"/>
              <a:t>exp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401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4FF2581-D4E9-46B9-8877-4D8CE4581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A7CC6BBF-8470-47F6-A52A-48BC1A3CD075}"/>
              </a:ext>
            </a:extLst>
          </p:cNvPr>
          <p:cNvGrpSpPr/>
          <p:nvPr/>
        </p:nvGrpSpPr>
        <p:grpSpPr>
          <a:xfrm>
            <a:off x="2882540" y="1468288"/>
            <a:ext cx="1161959" cy="2206420"/>
            <a:chOff x="1614457" y="2201533"/>
            <a:chExt cx="1161959" cy="220642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A9E6429-69C5-488D-8E23-D808574C0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746" r="65180"/>
            <a:stretch/>
          </p:blipFill>
          <p:spPr>
            <a:xfrm>
              <a:off x="2109101" y="2954367"/>
              <a:ext cx="587046" cy="305878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A3BE38C-B2B2-4359-97FB-D4CFE5469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1939" b="47815"/>
            <a:stretch/>
          </p:blipFill>
          <p:spPr>
            <a:xfrm>
              <a:off x="2092893" y="2201533"/>
              <a:ext cx="641681" cy="377765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D068134-E8F7-482D-91DD-72BCA6302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130" t="50000"/>
            <a:stretch/>
          </p:blipFill>
          <p:spPr>
            <a:xfrm>
              <a:off x="2171670" y="4046003"/>
              <a:ext cx="604746" cy="36195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48C37BD-EC28-492B-B7C2-417869330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00" b="54875"/>
            <a:stretch/>
          </p:blipFill>
          <p:spPr>
            <a:xfrm>
              <a:off x="2109101" y="2551759"/>
              <a:ext cx="625473" cy="32665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B30483F-0E72-44E3-B818-55BCE8669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81" r="33142" b="50389"/>
            <a:stretch/>
          </p:blipFill>
          <p:spPr>
            <a:xfrm>
              <a:off x="2171670" y="3263064"/>
              <a:ext cx="500333" cy="35913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B93949C-35FF-465D-937D-34E2046E7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135" t="50000" r="31123" b="4875"/>
            <a:stretch/>
          </p:blipFill>
          <p:spPr>
            <a:xfrm>
              <a:off x="2118193" y="3666724"/>
              <a:ext cx="568862" cy="326657"/>
            </a:xfrm>
            <a:prstGeom prst="rect">
              <a:avLst/>
            </a:prstGeom>
          </p:spPr>
        </p:pic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B6DD8DB5-62EF-4703-8E65-AFFAB9C76EC8}"/>
                </a:ext>
              </a:extLst>
            </p:cNvPr>
            <p:cNvCxnSpPr/>
            <p:nvPr/>
          </p:nvCxnSpPr>
          <p:spPr>
            <a:xfrm>
              <a:off x="1646955" y="2402112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F08CE931-0809-4867-8A9F-A22F05FA19AD}"/>
                </a:ext>
              </a:extLst>
            </p:cNvPr>
            <p:cNvCxnSpPr/>
            <p:nvPr/>
          </p:nvCxnSpPr>
          <p:spPr>
            <a:xfrm>
              <a:off x="1614457" y="3416405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3F65CF2E-3567-45B7-8491-4A50BB017484}"/>
                </a:ext>
              </a:extLst>
            </p:cNvPr>
            <p:cNvCxnSpPr/>
            <p:nvPr/>
          </p:nvCxnSpPr>
          <p:spPr>
            <a:xfrm>
              <a:off x="1639019" y="3847381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E9015C92-2F6A-4F78-AA1C-048B0D747E45}"/>
                </a:ext>
              </a:extLst>
            </p:cNvPr>
            <p:cNvCxnSpPr/>
            <p:nvPr/>
          </p:nvCxnSpPr>
          <p:spPr>
            <a:xfrm>
              <a:off x="1639019" y="4270075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BDD0B20-726E-4CCC-8E8F-0C480040B182}"/>
              </a:ext>
            </a:extLst>
          </p:cNvPr>
          <p:cNvCxnSpPr/>
          <p:nvPr/>
        </p:nvCxnSpPr>
        <p:spPr>
          <a:xfrm flipV="1">
            <a:off x="4873924" y="5434642"/>
            <a:ext cx="0" cy="5779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B858D1C-03C5-4FB9-9AAF-5161FE1B6737}"/>
              </a:ext>
            </a:extLst>
          </p:cNvPr>
          <p:cNvCxnSpPr/>
          <p:nvPr/>
        </p:nvCxnSpPr>
        <p:spPr>
          <a:xfrm flipV="1">
            <a:off x="6970142" y="5495027"/>
            <a:ext cx="0" cy="5779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F83FFBB-85F7-4762-A089-06CBA9555F10}"/>
              </a:ext>
            </a:extLst>
          </p:cNvPr>
          <p:cNvCxnSpPr/>
          <p:nvPr/>
        </p:nvCxnSpPr>
        <p:spPr>
          <a:xfrm flipV="1">
            <a:off x="9351033" y="5434642"/>
            <a:ext cx="0" cy="5779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1F04EAF-D487-4284-B2C9-41C9642200D2}"/>
              </a:ext>
            </a:extLst>
          </p:cNvPr>
          <p:cNvSpPr txBox="1"/>
          <p:nvPr/>
        </p:nvSpPr>
        <p:spPr>
          <a:xfrm>
            <a:off x="2823124" y="5599346"/>
            <a:ext cx="183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Replicates</a:t>
            </a:r>
            <a:r>
              <a:rPr lang="fr-FR" dirty="0"/>
              <a:t> </a:t>
            </a:r>
            <a:r>
              <a:rPr lang="fr-FR" dirty="0" err="1"/>
              <a:t>sorting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58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DB8211E-3445-486F-9F72-0FA53B02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9C70D04-C522-4E88-BAA3-F84E0A04BC55}"/>
              </a:ext>
            </a:extLst>
          </p:cNvPr>
          <p:cNvGrpSpPr/>
          <p:nvPr/>
        </p:nvGrpSpPr>
        <p:grpSpPr>
          <a:xfrm>
            <a:off x="2882540" y="1468288"/>
            <a:ext cx="1161959" cy="2206420"/>
            <a:chOff x="1614457" y="2201533"/>
            <a:chExt cx="1161959" cy="220642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D7EE27A7-4120-4CC9-8557-C9A1BAAA1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746" r="65180"/>
            <a:stretch/>
          </p:blipFill>
          <p:spPr>
            <a:xfrm>
              <a:off x="2109101" y="2954367"/>
              <a:ext cx="587046" cy="305878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8E3524B-364B-400E-A555-7CBB21E23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1939" b="47815"/>
            <a:stretch/>
          </p:blipFill>
          <p:spPr>
            <a:xfrm>
              <a:off x="2092893" y="2201533"/>
              <a:ext cx="641681" cy="377765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56F3EDC-28F1-4F94-BB80-948FA628C3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130" t="50000"/>
            <a:stretch/>
          </p:blipFill>
          <p:spPr>
            <a:xfrm>
              <a:off x="2171670" y="4046003"/>
              <a:ext cx="604746" cy="36195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C1065B7-DF6A-4841-91D6-022F6F919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00" b="54875"/>
            <a:stretch/>
          </p:blipFill>
          <p:spPr>
            <a:xfrm>
              <a:off x="2109101" y="2551759"/>
              <a:ext cx="625473" cy="32665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4A00AD2-E0C5-4CF1-ACB2-58F05D666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81" r="33142" b="50389"/>
            <a:stretch/>
          </p:blipFill>
          <p:spPr>
            <a:xfrm>
              <a:off x="2171670" y="3263064"/>
              <a:ext cx="500333" cy="35913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470CE34-EA7A-4383-B10C-9D06E8437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135" t="50000" r="31123" b="4875"/>
            <a:stretch/>
          </p:blipFill>
          <p:spPr>
            <a:xfrm>
              <a:off x="2118193" y="3666724"/>
              <a:ext cx="568862" cy="326657"/>
            </a:xfrm>
            <a:prstGeom prst="rect">
              <a:avLst/>
            </a:prstGeom>
          </p:spPr>
        </p:pic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DD986065-22B3-4C89-A4CD-A5E9608B91A7}"/>
                </a:ext>
              </a:extLst>
            </p:cNvPr>
            <p:cNvCxnSpPr/>
            <p:nvPr/>
          </p:nvCxnSpPr>
          <p:spPr>
            <a:xfrm>
              <a:off x="1646955" y="2402112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832A6FF3-7C65-4657-A3FE-740BAE8A34FC}"/>
                </a:ext>
              </a:extLst>
            </p:cNvPr>
            <p:cNvCxnSpPr/>
            <p:nvPr/>
          </p:nvCxnSpPr>
          <p:spPr>
            <a:xfrm>
              <a:off x="1614457" y="3416405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3291DBB7-A8E6-4741-916E-D9C1712A16BC}"/>
                </a:ext>
              </a:extLst>
            </p:cNvPr>
            <p:cNvCxnSpPr/>
            <p:nvPr/>
          </p:nvCxnSpPr>
          <p:spPr>
            <a:xfrm>
              <a:off x="1639019" y="3847381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1779A3A7-4AF1-4BE9-BC9D-5F0AF778E5D5}"/>
                </a:ext>
              </a:extLst>
            </p:cNvPr>
            <p:cNvCxnSpPr/>
            <p:nvPr/>
          </p:nvCxnSpPr>
          <p:spPr>
            <a:xfrm>
              <a:off x="1639019" y="4270075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6118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8507</TotalTime>
  <Words>78</Words>
  <Application>Microsoft Office PowerPoint</Application>
  <PresentationFormat>Grand écran</PresentationFormat>
  <Paragraphs>32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8" baseType="lpstr">
      <vt:lpstr>Microsoft YaHei</vt:lpstr>
      <vt:lpstr>Arial</vt:lpstr>
      <vt:lpstr>Calibri</vt:lpstr>
      <vt:lpstr>Calibri Light</vt:lpstr>
      <vt:lpstr>GT Pressura</vt:lpstr>
      <vt:lpstr>Lucida Console</vt:lpstr>
      <vt:lpstr>Times New Roman</vt:lpstr>
      <vt:lpstr>Thème Office</vt:lpstr>
      <vt:lpstr>Green Edge</vt:lpstr>
      <vt:lpstr>Ice Camp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Amundsen 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Edge</dc:title>
  <dc:creator>Daniel Vaulot</dc:creator>
  <cp:lastModifiedBy>Daniel Vaulot</cp:lastModifiedBy>
  <cp:revision>43</cp:revision>
  <cp:lastPrinted>2017-06-30T11:50:53Z</cp:lastPrinted>
  <dcterms:created xsi:type="dcterms:W3CDTF">2016-03-31T18:54:50Z</dcterms:created>
  <dcterms:modified xsi:type="dcterms:W3CDTF">2017-07-07T17:50:43Z</dcterms:modified>
</cp:coreProperties>
</file>